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64008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8" autoAdjust="0"/>
    <p:restoredTop sz="94660"/>
  </p:normalViewPr>
  <p:slideViewPr>
    <p:cSldViewPr snapToGrid="0">
      <p:cViewPr>
        <p:scale>
          <a:sx n="80" d="100"/>
          <a:sy n="80" d="100"/>
        </p:scale>
        <p:origin x="27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525708"/>
            <a:ext cx="4708244" cy="294338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51" y="4526768"/>
            <a:ext cx="1615482" cy="2954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762750"/>
            <a:ext cx="4708245" cy="177102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4783651" y="2762750"/>
            <a:ext cx="1615482" cy="17710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69" y="2915956"/>
            <a:ext cx="4248488" cy="1464608"/>
          </a:xfrm>
        </p:spPr>
        <p:txBody>
          <a:bodyPr anchor="b">
            <a:noAutofit/>
          </a:bodyPr>
          <a:lstStyle>
            <a:lvl1pPr algn="r"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69" y="4686977"/>
            <a:ext cx="4275671" cy="1192199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260"/>
            </a:lvl3pPr>
            <a:lvl4pPr marL="960120" indent="0" algn="ctr">
              <a:buNone/>
              <a:defRPr sz="1120"/>
            </a:lvl4pPr>
            <a:lvl5pPr marL="1280160" indent="0" algn="ctr">
              <a:buNone/>
              <a:defRPr sz="1120"/>
            </a:lvl5pPr>
            <a:lvl6pPr marL="1600200" indent="0" algn="ctr">
              <a:buNone/>
              <a:defRPr sz="1120"/>
            </a:lvl6pPr>
            <a:lvl7pPr marL="1920240" indent="0" algn="ctr">
              <a:buNone/>
              <a:defRPr sz="1120"/>
            </a:lvl7pPr>
            <a:lvl8pPr marL="2240280" indent="0" algn="ctr">
              <a:buNone/>
              <a:defRPr sz="1120"/>
            </a:lvl8pPr>
            <a:lvl9pPr marL="2560320" indent="0" algn="ctr">
              <a:buNone/>
              <a:defRPr sz="1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8959" y="6331934"/>
            <a:ext cx="1440180" cy="389467"/>
          </a:xfrm>
        </p:spPr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1" y="6331935"/>
            <a:ext cx="2815166" cy="38946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07280" y="2933693"/>
            <a:ext cx="959205" cy="1446871"/>
          </a:xfrm>
        </p:spPr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8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876801"/>
            <a:ext cx="6413378" cy="1788837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2" y="5025725"/>
            <a:ext cx="4826339" cy="580781"/>
          </a:xfrm>
        </p:spPr>
        <p:txBody>
          <a:bodyPr anchor="b">
            <a:normAutofit/>
          </a:bodyPr>
          <a:lstStyle>
            <a:lvl1pPr>
              <a:defRPr sz="1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2147" y="650238"/>
            <a:ext cx="4827574" cy="3828880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240"/>
            </a:lvl1pPr>
            <a:lvl2pPr marL="320040" indent="0">
              <a:buNone/>
              <a:defRPr sz="1960"/>
            </a:lvl2pPr>
            <a:lvl3pPr marL="640080" indent="0">
              <a:buNone/>
              <a:defRPr sz="168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  <a:lvl6pPr marL="1600200" indent="0">
              <a:buNone/>
              <a:defRPr sz="1400"/>
            </a:lvl6pPr>
            <a:lvl7pPr marL="1920240" indent="0">
              <a:buNone/>
              <a:defRPr sz="1400"/>
            </a:lvl7pPr>
            <a:lvl8pPr marL="2240280" indent="0">
              <a:buNone/>
              <a:defRPr sz="1400"/>
            </a:lvl8pPr>
            <a:lvl9pPr marL="2560320" indent="0">
              <a:buNone/>
              <a:defRPr sz="1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3381" y="5606505"/>
            <a:ext cx="4826340" cy="584340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9507" y="5025398"/>
            <a:ext cx="804885" cy="1163508"/>
          </a:xfrm>
        </p:spPr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5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876801"/>
            <a:ext cx="6413378" cy="1788837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8" y="650237"/>
            <a:ext cx="4827574" cy="3832267"/>
          </a:xfrm>
        </p:spPr>
        <p:txBody>
          <a:bodyPr anchor="ctr"/>
          <a:lstStyle>
            <a:lvl1pPr>
              <a:defRPr sz="2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147" y="5024363"/>
            <a:ext cx="4822406" cy="1175215"/>
          </a:xfrm>
        </p:spPr>
        <p:txBody>
          <a:bodyPr anchor="ctr"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9507" y="5025724"/>
            <a:ext cx="804885" cy="1163508"/>
          </a:xfrm>
        </p:spPr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86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876801"/>
            <a:ext cx="6413378" cy="1788837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45" y="658116"/>
            <a:ext cx="4497603" cy="3238465"/>
          </a:xfrm>
        </p:spPr>
        <p:txBody>
          <a:bodyPr anchor="ctr"/>
          <a:lstStyle>
            <a:lvl1pPr>
              <a:defRPr sz="2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692607" y="3904814"/>
            <a:ext cx="4191412" cy="585566"/>
          </a:xfrm>
        </p:spPr>
        <p:txBody>
          <a:bodyPr anchor="t">
            <a:normAutofit/>
          </a:bodyPr>
          <a:lstStyle>
            <a:lvl1pPr marL="0" indent="0">
              <a:buNone/>
              <a:defRPr sz="98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147" y="5024363"/>
            <a:ext cx="4832743" cy="1175215"/>
          </a:xfrm>
        </p:spPr>
        <p:txBody>
          <a:bodyPr anchor="ctr">
            <a:normAutofit/>
          </a:bodyPr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9507" y="5023922"/>
            <a:ext cx="804885" cy="1163508"/>
          </a:xfrm>
        </p:spPr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89652" y="797990"/>
            <a:ext cx="373380" cy="623761"/>
          </a:xfrm>
          <a:prstGeom prst="rect">
            <a:avLst/>
          </a:prstGeom>
        </p:spPr>
        <p:txBody>
          <a:bodyPr vert="horz" lIns="64008" tIns="32004" rIns="64008" bIns="3200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04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7034" y="3198478"/>
            <a:ext cx="320040" cy="623762"/>
          </a:xfrm>
          <a:prstGeom prst="rect">
            <a:avLst/>
          </a:prstGeom>
        </p:spPr>
        <p:txBody>
          <a:bodyPr vert="horz" lIns="64008" tIns="32004" rIns="64008" bIns="3200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04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05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876801"/>
            <a:ext cx="6413378" cy="1788837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47" y="5024363"/>
            <a:ext cx="4827574" cy="629133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147" y="5653493"/>
            <a:ext cx="4827574" cy="546084"/>
          </a:xfrm>
        </p:spPr>
        <p:txBody>
          <a:bodyPr anchor="t"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9507" y="5023922"/>
            <a:ext cx="804885" cy="1163508"/>
          </a:xfrm>
        </p:spPr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9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50241"/>
            <a:ext cx="6413378" cy="1788837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72147" y="803443"/>
            <a:ext cx="4827574" cy="115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2840" y="2484789"/>
            <a:ext cx="1536192" cy="614679"/>
          </a:xfrm>
        </p:spPr>
        <p:txBody>
          <a:bodyPr anchor="b">
            <a:noAutofit/>
          </a:bodyPr>
          <a:lstStyle>
            <a:lvl1pPr marL="0" indent="0">
              <a:buNone/>
              <a:defRPr sz="1680" b="0">
                <a:solidFill>
                  <a:schemeClr val="tx1"/>
                </a:solidFill>
              </a:defRPr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377844" y="3216310"/>
            <a:ext cx="1536192" cy="3107747"/>
          </a:xfrm>
        </p:spPr>
        <p:txBody>
          <a:bodyPr anchor="t">
            <a:normAutofit/>
          </a:bodyPr>
          <a:lstStyle>
            <a:lvl1pPr marL="0" indent="0">
              <a:buNone/>
              <a:defRPr sz="980"/>
            </a:lvl1pPr>
            <a:lvl2pPr marL="320040" indent="0">
              <a:buNone/>
              <a:defRPr sz="840"/>
            </a:lvl2pPr>
            <a:lvl3pPr marL="640080" indent="0">
              <a:buNone/>
              <a:defRPr sz="700"/>
            </a:lvl3pPr>
            <a:lvl4pPr marL="960120" indent="0">
              <a:buNone/>
              <a:defRPr sz="630"/>
            </a:lvl4pPr>
            <a:lvl5pPr marL="1280160" indent="0">
              <a:buNone/>
              <a:defRPr sz="630"/>
            </a:lvl5pPr>
            <a:lvl6pPr marL="1600200" indent="0">
              <a:buNone/>
              <a:defRPr sz="630"/>
            </a:lvl6pPr>
            <a:lvl7pPr marL="1920240" indent="0">
              <a:buNone/>
              <a:defRPr sz="630"/>
            </a:lvl7pPr>
            <a:lvl8pPr marL="2240280" indent="0">
              <a:buNone/>
              <a:defRPr sz="630"/>
            </a:lvl8pPr>
            <a:lvl9pPr marL="2560320" indent="0">
              <a:buNone/>
              <a:defRPr sz="6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14889" y="2492665"/>
            <a:ext cx="1536192" cy="614679"/>
          </a:xfrm>
        </p:spPr>
        <p:txBody>
          <a:bodyPr anchor="b">
            <a:noAutofit/>
          </a:bodyPr>
          <a:lstStyle>
            <a:lvl1pPr marL="0" indent="0">
              <a:buNone/>
              <a:defRPr sz="1680" b="0">
                <a:solidFill>
                  <a:schemeClr val="tx1"/>
                </a:solidFill>
              </a:defRPr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015797" y="3208434"/>
            <a:ext cx="1536192" cy="3107747"/>
          </a:xfrm>
        </p:spPr>
        <p:txBody>
          <a:bodyPr anchor="t">
            <a:normAutofit/>
          </a:bodyPr>
          <a:lstStyle>
            <a:lvl1pPr marL="0" indent="0">
              <a:buNone/>
              <a:defRPr sz="980"/>
            </a:lvl1pPr>
            <a:lvl2pPr marL="320040" indent="0">
              <a:buNone/>
              <a:defRPr sz="840"/>
            </a:lvl2pPr>
            <a:lvl3pPr marL="640080" indent="0">
              <a:buNone/>
              <a:defRPr sz="700"/>
            </a:lvl3pPr>
            <a:lvl4pPr marL="960120" indent="0">
              <a:buNone/>
              <a:defRPr sz="630"/>
            </a:lvl4pPr>
            <a:lvl5pPr marL="1280160" indent="0">
              <a:buNone/>
              <a:defRPr sz="630"/>
            </a:lvl5pPr>
            <a:lvl6pPr marL="1600200" indent="0">
              <a:buNone/>
              <a:defRPr sz="630"/>
            </a:lvl6pPr>
            <a:lvl7pPr marL="1920240" indent="0">
              <a:buNone/>
              <a:defRPr sz="630"/>
            </a:lvl7pPr>
            <a:lvl8pPr marL="2240280" indent="0">
              <a:buNone/>
              <a:defRPr sz="630"/>
            </a:lvl8pPr>
            <a:lvl9pPr marL="2560320" indent="0">
              <a:buNone/>
              <a:defRPr sz="6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58295" y="2492665"/>
            <a:ext cx="1536192" cy="614679"/>
          </a:xfrm>
        </p:spPr>
        <p:txBody>
          <a:bodyPr anchor="b">
            <a:noAutofit/>
          </a:bodyPr>
          <a:lstStyle>
            <a:lvl1pPr marL="0" indent="0">
              <a:buNone/>
              <a:defRPr sz="1680" b="0">
                <a:solidFill>
                  <a:schemeClr val="tx1"/>
                </a:solidFill>
              </a:defRPr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3663464" y="3208433"/>
            <a:ext cx="1536192" cy="3107747"/>
          </a:xfrm>
        </p:spPr>
        <p:txBody>
          <a:bodyPr anchor="t">
            <a:normAutofit/>
          </a:bodyPr>
          <a:lstStyle>
            <a:lvl1pPr marL="0" indent="0">
              <a:buNone/>
              <a:defRPr sz="980"/>
            </a:lvl1pPr>
            <a:lvl2pPr marL="320040" indent="0">
              <a:buNone/>
              <a:defRPr sz="840"/>
            </a:lvl2pPr>
            <a:lvl3pPr marL="640080" indent="0">
              <a:buNone/>
              <a:defRPr sz="700"/>
            </a:lvl3pPr>
            <a:lvl4pPr marL="960120" indent="0">
              <a:buNone/>
              <a:defRPr sz="630"/>
            </a:lvl4pPr>
            <a:lvl5pPr marL="1280160" indent="0">
              <a:buNone/>
              <a:defRPr sz="630"/>
            </a:lvl5pPr>
            <a:lvl6pPr marL="1600200" indent="0">
              <a:buNone/>
              <a:defRPr sz="630"/>
            </a:lvl6pPr>
            <a:lvl7pPr marL="1920240" indent="0">
              <a:buNone/>
              <a:defRPr sz="630"/>
            </a:lvl7pPr>
            <a:lvl8pPr marL="2240280" indent="0">
              <a:buNone/>
              <a:defRPr sz="630"/>
            </a:lvl8pPr>
            <a:lvl9pPr marL="2560320" indent="0">
              <a:buNone/>
              <a:defRPr sz="6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3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50241"/>
            <a:ext cx="6413378" cy="1788837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72147" y="803443"/>
            <a:ext cx="4827574" cy="115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372674" y="4584003"/>
            <a:ext cx="1534580" cy="614679"/>
          </a:xfrm>
        </p:spPr>
        <p:txBody>
          <a:bodyPr anchor="b">
            <a:noAutofit/>
          </a:bodyPr>
          <a:lstStyle>
            <a:lvl1pPr marL="0" indent="0">
              <a:buNone/>
              <a:defRPr sz="1680" b="0">
                <a:solidFill>
                  <a:schemeClr val="tx1"/>
                </a:solidFill>
              </a:defRPr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72674" y="2492665"/>
            <a:ext cx="1534580" cy="16256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20"/>
            </a:lvl1pPr>
            <a:lvl2pPr marL="320040" indent="0">
              <a:buNone/>
              <a:defRPr sz="1120"/>
            </a:lvl2pPr>
            <a:lvl3pPr marL="640080" indent="0">
              <a:buNone/>
              <a:defRPr sz="1120"/>
            </a:lvl3pPr>
            <a:lvl4pPr marL="960120" indent="0">
              <a:buNone/>
              <a:defRPr sz="1120"/>
            </a:lvl4pPr>
            <a:lvl5pPr marL="1280160" indent="0">
              <a:buNone/>
              <a:defRPr sz="1120"/>
            </a:lvl5pPr>
            <a:lvl6pPr marL="1600200" indent="0">
              <a:buNone/>
              <a:defRPr sz="1120"/>
            </a:lvl6pPr>
            <a:lvl7pPr marL="1920240" indent="0">
              <a:buNone/>
              <a:defRPr sz="1120"/>
            </a:lvl7pPr>
            <a:lvl8pPr marL="2240280" indent="0">
              <a:buNone/>
              <a:defRPr sz="1120"/>
            </a:lvl8pPr>
            <a:lvl9pPr marL="2560320" indent="0">
              <a:buNone/>
              <a:defRPr sz="11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372674" y="5198683"/>
            <a:ext cx="1534580" cy="1133250"/>
          </a:xfrm>
        </p:spPr>
        <p:txBody>
          <a:bodyPr anchor="t">
            <a:normAutofit/>
          </a:bodyPr>
          <a:lstStyle>
            <a:lvl1pPr marL="0" indent="0">
              <a:buNone/>
              <a:defRPr sz="980"/>
            </a:lvl1pPr>
            <a:lvl2pPr marL="320040" indent="0">
              <a:buNone/>
              <a:defRPr sz="840"/>
            </a:lvl2pPr>
            <a:lvl3pPr marL="640080" indent="0">
              <a:buNone/>
              <a:defRPr sz="700"/>
            </a:lvl3pPr>
            <a:lvl4pPr marL="960120" indent="0">
              <a:buNone/>
              <a:defRPr sz="630"/>
            </a:lvl4pPr>
            <a:lvl5pPr marL="1280160" indent="0">
              <a:buNone/>
              <a:defRPr sz="630"/>
            </a:lvl5pPr>
            <a:lvl6pPr marL="1600200" indent="0">
              <a:buNone/>
              <a:defRPr sz="630"/>
            </a:lvl6pPr>
            <a:lvl7pPr marL="1920240" indent="0">
              <a:buNone/>
              <a:defRPr sz="630"/>
            </a:lvl7pPr>
            <a:lvl8pPr marL="2240280" indent="0">
              <a:buNone/>
              <a:defRPr sz="630"/>
            </a:lvl8pPr>
            <a:lvl9pPr marL="2560320" indent="0">
              <a:buNone/>
              <a:defRPr sz="6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9348" y="4584003"/>
            <a:ext cx="1550549" cy="614679"/>
          </a:xfrm>
        </p:spPr>
        <p:txBody>
          <a:bodyPr anchor="b">
            <a:noAutofit/>
          </a:bodyPr>
          <a:lstStyle>
            <a:lvl1pPr marL="0" indent="0">
              <a:buNone/>
              <a:defRPr sz="1680" b="0">
                <a:solidFill>
                  <a:schemeClr val="tx1"/>
                </a:solidFill>
              </a:defRPr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009348" y="2492665"/>
            <a:ext cx="1550549" cy="16256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20"/>
            </a:lvl1pPr>
            <a:lvl2pPr marL="320040" indent="0">
              <a:buNone/>
              <a:defRPr sz="1120"/>
            </a:lvl2pPr>
            <a:lvl3pPr marL="640080" indent="0">
              <a:buNone/>
              <a:defRPr sz="1120"/>
            </a:lvl3pPr>
            <a:lvl4pPr marL="960120" indent="0">
              <a:buNone/>
              <a:defRPr sz="1120"/>
            </a:lvl4pPr>
            <a:lvl5pPr marL="1280160" indent="0">
              <a:buNone/>
              <a:defRPr sz="1120"/>
            </a:lvl5pPr>
            <a:lvl6pPr marL="1600200" indent="0">
              <a:buNone/>
              <a:defRPr sz="1120"/>
            </a:lvl6pPr>
            <a:lvl7pPr marL="1920240" indent="0">
              <a:buNone/>
              <a:defRPr sz="1120"/>
            </a:lvl7pPr>
            <a:lvl8pPr marL="2240280" indent="0">
              <a:buNone/>
              <a:defRPr sz="1120"/>
            </a:lvl8pPr>
            <a:lvl9pPr marL="2560320" indent="0">
              <a:buNone/>
              <a:defRPr sz="11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008638" y="5198682"/>
            <a:ext cx="1552603" cy="1133250"/>
          </a:xfrm>
        </p:spPr>
        <p:txBody>
          <a:bodyPr anchor="t">
            <a:normAutofit/>
          </a:bodyPr>
          <a:lstStyle>
            <a:lvl1pPr marL="0" indent="0">
              <a:buNone/>
              <a:defRPr sz="980"/>
            </a:lvl1pPr>
            <a:lvl2pPr marL="320040" indent="0">
              <a:buNone/>
              <a:defRPr sz="840"/>
            </a:lvl2pPr>
            <a:lvl3pPr marL="640080" indent="0">
              <a:buNone/>
              <a:defRPr sz="700"/>
            </a:lvl3pPr>
            <a:lvl4pPr marL="960120" indent="0">
              <a:buNone/>
              <a:defRPr sz="630"/>
            </a:lvl4pPr>
            <a:lvl5pPr marL="1280160" indent="0">
              <a:buNone/>
              <a:defRPr sz="630"/>
            </a:lvl5pPr>
            <a:lvl6pPr marL="1600200" indent="0">
              <a:buNone/>
              <a:defRPr sz="630"/>
            </a:lvl6pPr>
            <a:lvl7pPr marL="1920240" indent="0">
              <a:buNone/>
              <a:defRPr sz="630"/>
            </a:lvl7pPr>
            <a:lvl8pPr marL="2240280" indent="0">
              <a:buNone/>
              <a:defRPr sz="630"/>
            </a:lvl8pPr>
            <a:lvl9pPr marL="2560320" indent="0">
              <a:buNone/>
              <a:defRPr sz="6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61720" y="4584003"/>
            <a:ext cx="1536033" cy="614679"/>
          </a:xfrm>
        </p:spPr>
        <p:txBody>
          <a:bodyPr anchor="b">
            <a:noAutofit/>
          </a:bodyPr>
          <a:lstStyle>
            <a:lvl1pPr marL="0" indent="0">
              <a:buNone/>
              <a:defRPr sz="1680" b="0">
                <a:solidFill>
                  <a:schemeClr val="tx1"/>
                </a:solidFill>
              </a:defRPr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3661719" y="2492665"/>
            <a:ext cx="1536033" cy="16256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20"/>
            </a:lvl1pPr>
            <a:lvl2pPr marL="320040" indent="0">
              <a:buNone/>
              <a:defRPr sz="1120"/>
            </a:lvl2pPr>
            <a:lvl3pPr marL="640080" indent="0">
              <a:buNone/>
              <a:defRPr sz="1120"/>
            </a:lvl3pPr>
            <a:lvl4pPr marL="960120" indent="0">
              <a:buNone/>
              <a:defRPr sz="1120"/>
            </a:lvl4pPr>
            <a:lvl5pPr marL="1280160" indent="0">
              <a:buNone/>
              <a:defRPr sz="1120"/>
            </a:lvl5pPr>
            <a:lvl6pPr marL="1600200" indent="0">
              <a:buNone/>
              <a:defRPr sz="1120"/>
            </a:lvl6pPr>
            <a:lvl7pPr marL="1920240" indent="0">
              <a:buNone/>
              <a:defRPr sz="1120"/>
            </a:lvl7pPr>
            <a:lvl8pPr marL="2240280" indent="0">
              <a:buNone/>
              <a:defRPr sz="1120"/>
            </a:lvl8pPr>
            <a:lvl9pPr marL="2560320" indent="0">
              <a:buNone/>
              <a:defRPr sz="11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3661654" y="5198680"/>
            <a:ext cx="1538067" cy="1133250"/>
          </a:xfrm>
        </p:spPr>
        <p:txBody>
          <a:bodyPr anchor="t">
            <a:normAutofit/>
          </a:bodyPr>
          <a:lstStyle>
            <a:lvl1pPr marL="0" indent="0">
              <a:buNone/>
              <a:defRPr sz="980"/>
            </a:lvl1pPr>
            <a:lvl2pPr marL="320040" indent="0">
              <a:buNone/>
              <a:defRPr sz="840"/>
            </a:lvl2pPr>
            <a:lvl3pPr marL="640080" indent="0">
              <a:buNone/>
              <a:defRPr sz="700"/>
            </a:lvl3pPr>
            <a:lvl4pPr marL="960120" indent="0">
              <a:buNone/>
              <a:defRPr sz="630"/>
            </a:lvl4pPr>
            <a:lvl5pPr marL="1280160" indent="0">
              <a:buNone/>
              <a:defRPr sz="630"/>
            </a:lvl5pPr>
            <a:lvl6pPr marL="1600200" indent="0">
              <a:buNone/>
              <a:defRPr sz="630"/>
            </a:lvl6pPr>
            <a:lvl7pPr marL="1920240" indent="0">
              <a:buNone/>
              <a:defRPr sz="630"/>
            </a:lvl7pPr>
            <a:lvl8pPr marL="2240280" indent="0">
              <a:buNone/>
              <a:defRPr sz="630"/>
            </a:lvl8pPr>
            <a:lvl9pPr marL="2560320" indent="0">
              <a:buNone/>
              <a:defRPr sz="6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0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50241"/>
            <a:ext cx="6413378" cy="1788837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47" y="803443"/>
            <a:ext cx="4827574" cy="115300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22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1944579" y="3181160"/>
            <a:ext cx="7320059" cy="95773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5359" y="650237"/>
            <a:ext cx="748721" cy="47593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69" y="650238"/>
            <a:ext cx="4603451" cy="56816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01" y="6331934"/>
            <a:ext cx="1440180" cy="389467"/>
          </a:xfrm>
        </p:spPr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169" y="6331935"/>
            <a:ext cx="3163271" cy="38946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1807" y="5794667"/>
            <a:ext cx="804745" cy="1357973"/>
          </a:xfrm>
        </p:spPr>
        <p:txBody>
          <a:bodyPr anchor="t"/>
          <a:lstStyle>
            <a:lvl1pPr algn="ctr">
              <a:defRPr/>
            </a:lvl1pPr>
          </a:lstStyle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4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50241"/>
            <a:ext cx="6413378" cy="1788837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910328"/>
            <a:ext cx="6413378" cy="1788837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47" y="3061221"/>
            <a:ext cx="4822405" cy="1163507"/>
          </a:xfrm>
        </p:spPr>
        <p:txBody>
          <a:bodyPr anchor="ctr">
            <a:normAutofit/>
          </a:bodyPr>
          <a:lstStyle>
            <a:lvl1pPr algn="r">
              <a:defRPr sz="2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147" y="4514317"/>
            <a:ext cx="4822405" cy="1817618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0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400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9601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28016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60020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192024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2402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5603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56067" y="6331934"/>
            <a:ext cx="1440180" cy="389467"/>
          </a:xfrm>
        </p:spPr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" y="6331935"/>
            <a:ext cx="3384271" cy="38946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9507" y="3061223"/>
            <a:ext cx="804885" cy="1163508"/>
          </a:xfrm>
        </p:spPr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8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50241"/>
            <a:ext cx="6413378" cy="1788837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" y="803443"/>
            <a:ext cx="4821173" cy="115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1" y="2492665"/>
            <a:ext cx="2350529" cy="38392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2790" y="2492665"/>
            <a:ext cx="2351763" cy="38392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50241"/>
            <a:ext cx="6413378" cy="1788837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47" y="803446"/>
            <a:ext cx="4827574" cy="1152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692" y="2492666"/>
            <a:ext cx="2201556" cy="739344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147" y="3232010"/>
            <a:ext cx="2356932" cy="30999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97853" y="2492665"/>
            <a:ext cx="2201869" cy="738214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42790" y="3232010"/>
            <a:ext cx="2356931" cy="30999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0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50241"/>
            <a:ext cx="6413378" cy="1788837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3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5402052" y="2104813"/>
            <a:ext cx="1011326" cy="15388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97539" y="650240"/>
            <a:ext cx="1003262" cy="14594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7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50241"/>
            <a:ext cx="6413378" cy="1788837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47" y="803442"/>
            <a:ext cx="4827574" cy="1153003"/>
          </a:xfrm>
        </p:spPr>
        <p:txBody>
          <a:bodyPr anchor="ctr">
            <a:normAutofit/>
          </a:bodyPr>
          <a:lstStyle>
            <a:lvl1pPr>
              <a:defRPr sz="2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069" y="2492666"/>
            <a:ext cx="2739652" cy="38392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3381" y="2492665"/>
            <a:ext cx="1957368" cy="3839271"/>
          </a:xfrm>
        </p:spPr>
        <p:txBody>
          <a:bodyPr anchor="ctr"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50241"/>
            <a:ext cx="6413378" cy="1788837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47" y="803443"/>
            <a:ext cx="4827574" cy="1153001"/>
          </a:xfrm>
        </p:spPr>
        <p:txBody>
          <a:bodyPr anchor="ctr">
            <a:normAutofit/>
          </a:bodyPr>
          <a:lstStyle>
            <a:lvl1pPr>
              <a:defRPr sz="2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57669" y="2492666"/>
            <a:ext cx="2742052" cy="3839266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240"/>
            </a:lvl1pPr>
            <a:lvl2pPr marL="320040" indent="0">
              <a:buNone/>
              <a:defRPr sz="1960"/>
            </a:lvl2pPr>
            <a:lvl3pPr marL="640080" indent="0">
              <a:buNone/>
              <a:defRPr sz="168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  <a:lvl6pPr marL="1600200" indent="0">
              <a:buNone/>
              <a:defRPr sz="1400"/>
            </a:lvl6pPr>
            <a:lvl7pPr marL="1920240" indent="0">
              <a:buNone/>
              <a:defRPr sz="1400"/>
            </a:lvl7pPr>
            <a:lvl8pPr marL="2240280" indent="0">
              <a:buNone/>
              <a:defRPr sz="1400"/>
            </a:lvl8pPr>
            <a:lvl9pPr marL="2560320" indent="0">
              <a:buNone/>
              <a:defRPr sz="1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147" y="2492666"/>
            <a:ext cx="1958941" cy="3839269"/>
          </a:xfrm>
        </p:spPr>
        <p:txBody>
          <a:bodyPr anchor="ctr"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3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400800" cy="7315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147" y="803443"/>
            <a:ext cx="4827574" cy="115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1" y="2492665"/>
            <a:ext cx="4821172" cy="3839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57517" y="6331934"/>
            <a:ext cx="14401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206EF-3C4D-467E-A46A-A1BB9ECE9CD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3380" y="6331935"/>
            <a:ext cx="3384271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020" y="803444"/>
            <a:ext cx="810372" cy="11635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10AC-3809-4433-B477-FFC8A201C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4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640080" rtl="0" eaLnBrk="1" latinLnBrk="0" hangingPunct="1">
        <a:lnSpc>
          <a:spcPct val="90000"/>
        </a:lnSpc>
        <a:spcBef>
          <a:spcPct val="0"/>
        </a:spcBef>
        <a:buNone/>
        <a:defRPr sz="2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20" indent="-160020" algn="l" defTabSz="64008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5pPr>
      <a:lvl6pPr marL="176022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6pPr>
      <a:lvl7pPr marL="20802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8pPr>
      <a:lvl9pPr marL="27203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420" y="2915956"/>
            <a:ext cx="4427237" cy="1464608"/>
          </a:xfrm>
        </p:spPr>
        <p:txBody>
          <a:bodyPr/>
          <a:lstStyle/>
          <a:p>
            <a:r>
              <a:rPr lang="en-US" b="1" i="1" dirty="0" smtClean="0"/>
              <a:t>PROVING THE PAGES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116" y="1899173"/>
            <a:ext cx="4275671" cy="59870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Proving the New Testament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33" y="4607299"/>
            <a:ext cx="3837636" cy="2496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93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308" y="2014977"/>
            <a:ext cx="5868537" cy="1219542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1053292"/>
              </a:avLst>
            </a:prstTxWarp>
            <a:spAutoFit/>
          </a:bodyPr>
          <a:lstStyle/>
          <a:p>
            <a:r>
              <a:rPr lang="en-US" sz="5400" dirty="0" smtClean="0">
                <a:latin typeface="+mj-lt"/>
              </a:rPr>
              <a:t>WHERE DO WE START?!?!?!</a:t>
            </a:r>
            <a:endParaRPr lang="en-US" sz="54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4" y="833302"/>
            <a:ext cx="6131343" cy="4598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51" y="4442062"/>
            <a:ext cx="3829050" cy="2552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501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Arguments Against Jesus’ Existence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1" y="2492664"/>
            <a:ext cx="5849998" cy="392178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No first century secular evidence </a:t>
            </a:r>
          </a:p>
          <a:p>
            <a:r>
              <a:rPr lang="en-US" sz="3200" dirty="0"/>
              <a:t>NT writers seem ignorant of the </a:t>
            </a:r>
            <a:br>
              <a:rPr lang="en-US" sz="3200" dirty="0"/>
            </a:br>
            <a:r>
              <a:rPr lang="en-US" sz="3200" dirty="0"/>
              <a:t>details or Jesus’ life</a:t>
            </a:r>
          </a:p>
          <a:p>
            <a:r>
              <a:rPr lang="en-US" sz="3200" dirty="0"/>
              <a:t>NT accounts aren’t firsthand </a:t>
            </a:r>
          </a:p>
          <a:p>
            <a:r>
              <a:rPr lang="en-US" sz="3200" dirty="0"/>
              <a:t>Gospels contradict each other</a:t>
            </a:r>
          </a:p>
          <a:p>
            <a:r>
              <a:rPr lang="en-US" sz="3200" dirty="0"/>
              <a:t>Modern scholars find wildly different </a:t>
            </a:r>
            <a:br>
              <a:rPr lang="en-US" sz="3200" dirty="0"/>
            </a:br>
            <a:r>
              <a:rPr lang="en-US" sz="3200" dirty="0"/>
              <a:t>accounts of who Jesus was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775" y="1199708"/>
            <a:ext cx="1959025" cy="1292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316772" y="2492664"/>
            <a:ext cx="39632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WHAT DO WE DO WITH THIS?!?!?!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3517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it’s different…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147" y="2492666"/>
            <a:ext cx="2794134" cy="3962725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Christianity is based, relies on, &amp; is validated by one thing: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the death, burial, &amp; resurrection of Jesus Christ!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678" y="2492666"/>
            <a:ext cx="2561336" cy="362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0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We’ll Look At…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47" y="2247004"/>
            <a:ext cx="5822703" cy="486348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Non-Biblical Sources</a:t>
            </a:r>
          </a:p>
          <a:p>
            <a:pPr lvl="1"/>
            <a:r>
              <a:rPr lang="en-US" sz="2520" dirty="0" smtClean="0"/>
              <a:t>Pagan (Gentile) </a:t>
            </a:r>
          </a:p>
          <a:p>
            <a:pPr lvl="1"/>
            <a:r>
              <a:rPr lang="en-US" sz="2520" dirty="0" smtClean="0"/>
              <a:t>Jewish</a:t>
            </a:r>
          </a:p>
          <a:p>
            <a:pPr lvl="1"/>
            <a:endParaRPr lang="en-US" sz="2520" dirty="0"/>
          </a:p>
          <a:p>
            <a:r>
              <a:rPr lang="en-US" sz="2800" dirty="0" smtClean="0"/>
              <a:t>Archaeology </a:t>
            </a:r>
          </a:p>
          <a:p>
            <a:endParaRPr lang="en-US" sz="2800" dirty="0" smtClean="0"/>
          </a:p>
          <a:p>
            <a:r>
              <a:rPr lang="en-US" sz="2800" dirty="0" smtClean="0"/>
              <a:t>Manuscript Comparison &amp;</a:t>
            </a:r>
            <a:r>
              <a:rPr lang="en-US" sz="2800" dirty="0"/>
              <a:t> </a:t>
            </a:r>
            <a:r>
              <a:rPr lang="en-US" sz="2800" dirty="0" smtClean="0"/>
              <a:t>Attestation </a:t>
            </a:r>
          </a:p>
          <a:p>
            <a:pPr lvl="1"/>
            <a:r>
              <a:rPr lang="en-US" sz="2520" dirty="0" smtClean="0"/>
              <a:t>Length Between</a:t>
            </a:r>
          </a:p>
          <a:p>
            <a:pPr lvl="1"/>
            <a:r>
              <a:rPr lang="en-US" sz="2520" dirty="0" smtClean="0"/>
              <a:t>Copying Methods</a:t>
            </a:r>
          </a:p>
          <a:p>
            <a:pPr lvl="1"/>
            <a:endParaRPr lang="en-US" sz="2520" dirty="0" smtClean="0"/>
          </a:p>
          <a:p>
            <a:r>
              <a:rPr lang="en-US" sz="2800" dirty="0" smtClean="0"/>
              <a:t>Apostolic Fathers’ Historic Testimony </a:t>
            </a:r>
          </a:p>
        </p:txBody>
      </p:sp>
      <p:pic>
        <p:nvPicPr>
          <p:cNvPr id="2050" name="Picture 2" descr="http://www.getconnectederie.org/content/www.getconnectederie.org/filemgr/Resourc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317" y="2247004"/>
            <a:ext cx="2236631" cy="22917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47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We’ll Look At…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47" y="2247004"/>
            <a:ext cx="5822703" cy="486348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Resurrection </a:t>
            </a:r>
          </a:p>
          <a:p>
            <a:endParaRPr lang="en-US" sz="2800" dirty="0"/>
          </a:p>
          <a:p>
            <a:r>
              <a:rPr lang="en-US" sz="2800" dirty="0" smtClean="0"/>
              <a:t>Pentecost</a:t>
            </a:r>
          </a:p>
          <a:p>
            <a:endParaRPr lang="en-US" sz="2800" dirty="0"/>
          </a:p>
          <a:p>
            <a:r>
              <a:rPr lang="en-US" sz="2800" dirty="0" smtClean="0"/>
              <a:t>Apostles’ Testimony </a:t>
            </a:r>
          </a:p>
          <a:p>
            <a:endParaRPr lang="en-US" sz="2800" dirty="0"/>
          </a:p>
          <a:p>
            <a:r>
              <a:rPr lang="en-US" sz="2800" dirty="0" smtClean="0"/>
              <a:t>Saul of Tarsus</a:t>
            </a:r>
          </a:p>
          <a:p>
            <a:endParaRPr lang="en-US" sz="2800" dirty="0"/>
          </a:p>
          <a:p>
            <a:r>
              <a:rPr lang="en-US" sz="2800" dirty="0" smtClean="0"/>
              <a:t>Miracles </a:t>
            </a:r>
          </a:p>
          <a:p>
            <a:endParaRPr lang="en-US" sz="2800" dirty="0"/>
          </a:p>
          <a:p>
            <a:r>
              <a:rPr lang="en-US" sz="2800" dirty="0" smtClean="0"/>
              <a:t>The Church itself </a:t>
            </a:r>
          </a:p>
        </p:txBody>
      </p:sp>
      <p:pic>
        <p:nvPicPr>
          <p:cNvPr id="1026" name="Picture 2" descr="http://test-taking-tips.net/wp-content/uploads/2012/10/shhhhh-quiet-everyone-study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345" y="4422756"/>
            <a:ext cx="2369261" cy="20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7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Two Goals 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1" y="2492665"/>
            <a:ext cx="5883040" cy="44375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That YOUR faith may be strengthened in knowing the TRUTH!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If someone ever asks “How do you know what you believe is true…” you say “Let’s have a Bible study because there’s a TON of reasons why!!!!”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097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68" y="2765632"/>
            <a:ext cx="5542772" cy="3117809"/>
          </a:xfrm>
        </p:spPr>
      </p:pic>
    </p:spTree>
    <p:extLst>
      <p:ext uri="{BB962C8B-B14F-4D97-AF65-F5344CB8AC3E}">
        <p14:creationId xmlns:p14="http://schemas.microsoft.com/office/powerpoint/2010/main" val="30005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61" y="888379"/>
            <a:ext cx="4736677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293" y="888379"/>
            <a:ext cx="3681412" cy="5185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707917" y="1299483"/>
            <a:ext cx="5187915" cy="4596349"/>
          </a:xfrm>
          <a:prstGeom prst="rect">
            <a:avLst/>
          </a:prstGeom>
        </p:spPr>
        <p:txBody>
          <a:bodyPr/>
          <a:lstStyle>
            <a:lvl1pPr marL="160020" indent="-160020" algn="l" defTabSz="64008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60020" algn="l" defTabSz="64008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0100" indent="-160020" algn="l" defTabSz="64008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20140" indent="-160020" algn="l" defTabSz="64008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1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40180" indent="-160020" algn="l" defTabSz="64008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1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0220" indent="-160020" algn="l" defTabSz="64008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0260" indent="-160020" algn="l" defTabSz="64008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-160020" algn="l" defTabSz="64008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20340" indent="-160020" algn="l" defTabSz="64008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FACTS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87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u="sng" dirty="0" smtClean="0"/>
              <a:t>VOCAB</a:t>
            </a:r>
            <a:endParaRPr lang="en-US" sz="4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Subjectivism </a:t>
            </a:r>
          </a:p>
          <a:p>
            <a:endParaRPr lang="en-US" sz="3600" b="1" dirty="0"/>
          </a:p>
          <a:p>
            <a:pPr marL="0" indent="0">
              <a:buNone/>
            </a:pPr>
            <a:r>
              <a:rPr lang="en-US" sz="3600" b="1" i="1" dirty="0" smtClean="0"/>
              <a:t>FEELINGS = PROOF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Addict prays to…</a:t>
            </a:r>
          </a:p>
          <a:p>
            <a:r>
              <a:rPr lang="en-US" sz="3600" b="1" dirty="0" smtClean="0"/>
              <a:t>Jesus </a:t>
            </a:r>
          </a:p>
          <a:p>
            <a:r>
              <a:rPr lang="en-US" sz="3600" b="1" dirty="0" smtClean="0"/>
              <a:t>Hindu Monkey God</a:t>
            </a:r>
          </a:p>
          <a:p>
            <a:r>
              <a:rPr lang="en-US" sz="3600" b="1" dirty="0" smtClean="0"/>
              <a:t>A tree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241" y="2174302"/>
            <a:ext cx="2285286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654" y="4234523"/>
            <a:ext cx="1815797" cy="1815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277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419" y="2141412"/>
            <a:ext cx="3076803" cy="3308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-157115" y="977463"/>
            <a:ext cx="5733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Is </a:t>
            </a:r>
            <a:r>
              <a:rPr lang="en-US" sz="3200" b="1" u="sng" dirty="0" smtClean="0">
                <a:solidFill>
                  <a:srgbClr val="FF0000"/>
                </a:solidFill>
                <a:latin typeface="+mj-lt"/>
              </a:rPr>
              <a:t>SALVATION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a </a:t>
            </a:r>
            <a:r>
              <a:rPr lang="en-US" sz="3200" i="1" dirty="0" smtClean="0">
                <a:solidFill>
                  <a:srgbClr val="FF0000"/>
                </a:solidFill>
                <a:latin typeface="+mj-lt"/>
              </a:rPr>
              <a:t>HEART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issue?</a:t>
            </a:r>
          </a:p>
        </p:txBody>
      </p:sp>
      <p:sp>
        <p:nvSpPr>
          <p:cNvPr id="6" name="TextBox 5"/>
          <p:cNvSpPr txBox="1"/>
          <p:nvPr/>
        </p:nvSpPr>
        <p:spPr>
          <a:xfrm rot="18903064">
            <a:off x="4582003" y="3280035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Proverbs 21:2</a:t>
            </a:r>
            <a:endParaRPr lang="en-US" sz="2800" i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 rot="2706096">
            <a:off x="4326035" y="5881043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Matthew 5:8</a:t>
            </a:r>
            <a:endParaRPr lang="en-US" sz="2800" i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21376311">
            <a:off x="2289321" y="5965723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Romans 10:10</a:t>
            </a:r>
            <a:endParaRPr lang="en-US" sz="2800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 rot="19459740">
            <a:off x="210880" y="556072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Psalm 51:10</a:t>
            </a:r>
            <a:endParaRPr lang="en-US" sz="28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726223">
            <a:off x="-45089" y="2851539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Jeremiah 17:9-10</a:t>
            </a:r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11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u="sng" dirty="0" smtClean="0"/>
              <a:t>WHAT IS FAITH?</a:t>
            </a:r>
            <a:endParaRPr lang="en-US" sz="4600" u="sng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41347" y="2424681"/>
            <a:ext cx="686701" cy="433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b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b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b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803" y="2238732"/>
            <a:ext cx="3581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/>
              <a:t>acts</a:t>
            </a:r>
          </a:p>
          <a:p>
            <a:r>
              <a:rPr lang="en-US" sz="5800" dirty="0" smtClean="0"/>
              <a:t>ctions</a:t>
            </a:r>
          </a:p>
          <a:p>
            <a:r>
              <a:rPr lang="en-US" sz="5800" dirty="0" smtClean="0"/>
              <a:t>ndividual </a:t>
            </a:r>
          </a:p>
          <a:p>
            <a:r>
              <a:rPr lang="en-US" sz="5800" dirty="0" smtClean="0"/>
              <a:t>rust </a:t>
            </a:r>
          </a:p>
          <a:p>
            <a:r>
              <a:rPr lang="en-US" sz="5800" dirty="0" smtClean="0"/>
              <a:t>ope</a:t>
            </a:r>
            <a:endParaRPr lang="en-US" sz="5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744" y="2424681"/>
            <a:ext cx="1810630" cy="1652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61" y="5227354"/>
            <a:ext cx="2314195" cy="1534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004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Christianity Is…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1" y="2492665"/>
            <a:ext cx="4821172" cy="467241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A space-time religion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A historical religion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A researched &amp; recorded religion 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An eyewitness religion 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A contextual religion </a:t>
            </a:r>
            <a:endParaRPr lang="en-US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306" y="2492665"/>
            <a:ext cx="1773317" cy="1765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88" y="2492665"/>
            <a:ext cx="2519362" cy="42701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29" y="3254422"/>
            <a:ext cx="28575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9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The Bible Is…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1" y="2492664"/>
            <a:ext cx="5617986" cy="4494989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/>
              <a:t>God’s Word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Inspired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Factual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A History Book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Eyewitness Testimony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Accurate </a:t>
            </a:r>
            <a:endParaRPr lang="en-US" sz="3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129" y="2492664"/>
            <a:ext cx="3344671" cy="258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86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What We’re Doing Here 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" y="2492665"/>
            <a:ext cx="5931885" cy="3839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There is ABUNDANT evidence from historical sources which is adequate to prove that Jesus is the Son of God and the Bible is the Word of God!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637" y="4820363"/>
            <a:ext cx="1609157" cy="2224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458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What We’re Doing Here 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" y="2492665"/>
            <a:ext cx="5931885" cy="3839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METHODOLOGY </a:t>
            </a:r>
          </a:p>
          <a:p>
            <a:r>
              <a:rPr lang="en-US" sz="3200" dirty="0" smtClean="0"/>
              <a:t>Establish historical reliability of the New Testament </a:t>
            </a:r>
          </a:p>
          <a:p>
            <a:r>
              <a:rPr lang="en-US" sz="3200" dirty="0" smtClean="0"/>
              <a:t>Reason evidences to conclude Jesus is the Son &amp; the Bible the Word				of God!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637" y="4820363"/>
            <a:ext cx="1609157" cy="2224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669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54</TotalTime>
  <Words>289</Words>
  <Application>Microsoft Office PowerPoint</Application>
  <PresentationFormat>Custom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PROVING THE PAGES</vt:lpstr>
      <vt:lpstr>PowerPoint Presentation</vt:lpstr>
      <vt:lpstr>VOCAB</vt:lpstr>
      <vt:lpstr>PowerPoint Presentation</vt:lpstr>
      <vt:lpstr>WHAT IS FAITH?</vt:lpstr>
      <vt:lpstr>Christianity Is…</vt:lpstr>
      <vt:lpstr>The Bible Is…</vt:lpstr>
      <vt:lpstr>What We’re Doing Here </vt:lpstr>
      <vt:lpstr>What We’re Doing Here </vt:lpstr>
      <vt:lpstr>PowerPoint Presentation</vt:lpstr>
      <vt:lpstr>Arguments Against Jesus’ Existence </vt:lpstr>
      <vt:lpstr>Why it’s different…</vt:lpstr>
      <vt:lpstr>What We’ll Look At…</vt:lpstr>
      <vt:lpstr>What We’ll Look At…</vt:lpstr>
      <vt:lpstr>Two Goals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PROVING THE PAGES</dc:title>
  <dc:creator>Thomas Pruett</dc:creator>
  <cp:lastModifiedBy>Thomas Pruett</cp:lastModifiedBy>
  <cp:revision>7</cp:revision>
  <dcterms:created xsi:type="dcterms:W3CDTF">2015-03-11T22:18:27Z</dcterms:created>
  <dcterms:modified xsi:type="dcterms:W3CDTF">2015-03-11T23:12:50Z</dcterms:modified>
</cp:coreProperties>
</file>